
<file path=[Content_Types].xml><?xml version="1.0" encoding="utf-8"?>
<Types xmlns="http://schemas.openxmlformats.org/package/2006/content-types">
  <Override PartName="/_rels/.rels" ContentType="application/vnd.openxmlformats-package.relationships+xml"/>
  <Override PartName="/ppt/slides/_rels/slide16.xml.rels" ContentType="application/vnd.openxmlformats-package.relationships+xml"/>
  <Override PartName="/ppt/slides/_rels/slide15.xml.rels" ContentType="application/vnd.openxmlformats-package.relationships+xml"/>
  <Override PartName="/ppt/slides/_rels/slide14.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1.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7.xml.rels" ContentType="application/vnd.openxmlformats-package.relationships+xml"/>
  <Override PartName="/ppt/slides/_rels/slide10.xml.rels" ContentType="application/vnd.openxmlformats-package.relationships+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11.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0.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Layouts/_rels/slideLayout48.xml.rels" ContentType="application/vnd.openxmlformats-package.relationships+xml"/>
  <Override PartName="/ppt/slideLayouts/_rels/slideLayout47.xml.rels" ContentType="application/vnd.openxmlformats-package.relationships+xml"/>
  <Override PartName="/ppt/slideLayouts/_rels/slideLayout21.xml.rels" ContentType="application/vnd.openxmlformats-package.relationships+xml"/>
  <Override PartName="/ppt/slideLayouts/_rels/slideLayout32.xml.rels" ContentType="application/vnd.openxmlformats-package.relationships+xml"/>
  <Override PartName="/ppt/slideLayouts/_rels/slideLayout31.xml.rels" ContentType="application/vnd.openxmlformats-package.relationships+xml"/>
  <Override PartName="/ppt/slideLayouts/_rels/slideLayout16.xml.rels" ContentType="application/vnd.openxmlformats-package.relationships+xml"/>
  <Override PartName="/ppt/slideLayouts/_rels/slideLayout15.xml.rels" ContentType="application/vnd.openxmlformats-package.relationships+xml"/>
  <Override PartName="/ppt/slideLayouts/_rels/slideLayout22.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27.xml.rels" ContentType="application/vnd.openxmlformats-package.relationships+xml"/>
  <Override PartName="/ppt/slideLayouts/_rels/slideLayout19.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1.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41.xml.rels" ContentType="application/vnd.openxmlformats-package.relationships+xml"/>
  <Override PartName="/ppt/slideLayouts/_rels/slideLayout7.xml.rels" ContentType="application/vnd.openxmlformats-package.relationships+xml"/>
  <Override PartName="/ppt/slideLayouts/_rels/slideLayout42.xml.rels" ContentType="application/vnd.openxmlformats-package.relationships+xml"/>
  <Override PartName="/ppt/slideLayouts/_rels/slideLayout1.xml.rels" ContentType="application/vnd.openxmlformats-package.relationships+xml"/>
  <Override PartName="/ppt/slideLayouts/_rels/slideLayout8.xml.rels" ContentType="application/vnd.openxmlformats-package.relationships+xml"/>
  <Override PartName="/ppt/slideLayouts/_rels/slideLayout43.xml.rels" ContentType="application/vnd.openxmlformats-package.relationships+xml"/>
  <Override PartName="/ppt/slideLayouts/_rels/slideLayout2.xml.rels" ContentType="application/vnd.openxmlformats-package.relationships+xml"/>
  <Override PartName="/ppt/slideLayouts/_rels/slideLayout9.xml.rels" ContentType="application/vnd.openxmlformats-package.relationships+xml"/>
  <Override PartName="/ppt/slideLayouts/_rels/slideLayout33.xml.rels" ContentType="application/vnd.openxmlformats-package.relationships+xml"/>
  <Override PartName="/ppt/slideLayouts/_rels/slideLayout44.xml.rels" ContentType="application/vnd.openxmlformats-package.relationships+xml"/>
  <Override PartName="/ppt/slideLayouts/_rels/slideLayout17.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0.xml.rels" ContentType="application/vnd.openxmlformats-package.relationships+xml"/>
  <Override PartName="/ppt/slideLayouts/_rels/slideLayout39.xml.rels" ContentType="application/vnd.openxmlformats-package.relationships+xml"/>
  <Override PartName="/ppt/slideLayouts/_rels/slideLayout26.xml.rels" ContentType="application/vnd.openxmlformats-package.relationships+xml"/>
  <Override PartName="/ppt/slideLayouts/_rels/slideLayout28.xml.rels" ContentType="application/vnd.openxmlformats-package.relationships+xml"/>
  <Override PartName="/ppt/slideLayouts/_rels/slideLayout10.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34.xml.rels" ContentType="application/vnd.openxmlformats-package.relationships+xml"/>
  <Override PartName="/ppt/slideLayouts/_rels/slideLayout45.xml.rels" ContentType="application/vnd.openxmlformats-package.relationships+xml"/>
  <Override PartName="/ppt/slideLayouts/_rels/slideLayout35.xml.rels" ContentType="application/vnd.openxmlformats-package.relationships+xml"/>
  <Override PartName="/ppt/slideLayouts/_rels/slideLayout36.xml.rels" ContentType="application/vnd.openxmlformats-package.relationships+xml"/>
  <Override PartName="/ppt/slideLayouts/_rels/slideLayout37.xml.rels" ContentType="application/vnd.openxmlformats-package.relationships+xml"/>
  <Override PartName="/ppt/slideLayouts/_rels/slideLayout38.xml.rels" ContentType="application/vnd.openxmlformats-package.relationships+xml"/>
  <Override PartName="/ppt/slideLayouts/_rels/slideLayout40.xml.rels" ContentType="application/vnd.openxmlformats-package.relationships+xml"/>
  <Override PartName="/ppt/slideLayouts/_rels/slideLayout46.xml.rels" ContentType="application/vnd.openxmlformats-package.relationships+xml"/>
  <Override PartName="/ppt/slideLayouts/slideLayout22.xml" ContentType="application/vnd.openxmlformats-officedocument.presentationml.slideLayout+xml"/>
  <Override PartName="/ppt/slideLayouts/slideLayout16.xml" ContentType="application/vnd.openxmlformats-officedocument.presentationml.slideLayout+xml"/>
  <Override PartName="/ppt/slideLayouts/slideLayout48.xml" ContentType="application/vnd.openxmlformats-officedocument.presentationml.slideLayout+xml"/>
  <Override PartName="/ppt/slideLayouts/slideLayout7.xml" ContentType="application/vnd.openxmlformats-officedocument.presentationml.slideLayout+xml"/>
  <Override PartName="/ppt/slideLayouts/slideLayout15.xml" ContentType="application/vnd.openxmlformats-officedocument.presentationml.slideLayout+xml"/>
  <Override PartName="/ppt/slideLayouts/slideLayout47.xml" ContentType="application/vnd.openxmlformats-officedocument.presentationml.slideLayout+xml"/>
  <Override PartName="/ppt/slideLayouts/slideLayout6.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9.xml" ContentType="application/vnd.openxmlformats-officedocument.presentationml.slideLayout+xml"/>
  <Override PartName="/ppt/slideLayouts/slideLayout1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1.xml" ContentType="application/vnd.openxmlformats-officedocument.presentationml.slideLayout+xml"/>
  <Override PartName="/ppt/slideLayouts/slideLayout42.xml" ContentType="application/vnd.openxmlformats-officedocument.presentationml.slideLayout+xml"/>
  <Override PartName="/ppt/slideLayouts/slideLayout2.xml" ContentType="application/vnd.openxmlformats-officedocument.presentationml.slideLayout+xml"/>
  <Override PartName="/ppt/slideLayouts/slideLayout43.xml" ContentType="application/vnd.openxmlformats-officedocument.presentationml.slideLayout+xml"/>
  <Override PartName="/ppt/slideLayouts/slideLayout3.xml" ContentType="application/vnd.openxmlformats-officedocument.presentationml.slideLayout+xml"/>
  <Override PartName="/ppt/slideLayouts/slideLayout44.xml" ContentType="application/vnd.openxmlformats-officedocument.presentationml.slideLayout+xml"/>
  <Override PartName="/ppt/slideLayouts/slideLayout4.xml" ContentType="application/vnd.openxmlformats-officedocument.presentationml.slideLayout+xml"/>
  <Override PartName="/ppt/slideLayouts/slideLayout45.xml" ContentType="application/vnd.openxmlformats-officedocument.presentationml.slideLayout+xml"/>
  <Override PartName="/ppt/slideLayouts/slideLayout5.xml" ContentType="application/vnd.openxmlformats-officedocument.presentationml.slideLayout+xml"/>
  <Override PartName="/ppt/slideLayouts/slideLayout46.xml" ContentType="application/vnd.openxmlformats-officedocument.presentationml.slideLayout+xml"/>
  <Override PartName="/ppt/presentation.xml" ContentType="application/vnd.openxmlformats-officedocument.presentationml.presentation.main+xml"/>
  <Override PartName="/ppt/slideMasters/_rels/slideMaster4.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theme/theme4.xml" ContentType="application/vnd.openxmlformats-officedocument.theme+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_rels/presentation.xml.rels" ContentType="application/vnd.openxmlformats-package.relationships+xml"/>
  <Override PartName="/ppt/media/image35.png" ContentType="image/png"/>
  <Override PartName="/ppt/media/image34.png" ContentType="image/png"/>
  <Override PartName="/ppt/media/image33.png" ContentType="image/png"/>
  <Override PartName="/ppt/media/image32.png" ContentType="image/png"/>
  <Override PartName="/ppt/media/image31.png" ContentType="image/png"/>
  <Override PartName="/ppt/media/image30.png" ContentType="image/png"/>
  <Override PartName="/ppt/media/image29.png" ContentType="image/png"/>
  <Override PartName="/ppt/media/image28.png" ContentType="image/png"/>
  <Override PartName="/ppt/media/image27.png" ContentType="image/png"/>
  <Override PartName="/ppt/media/image26.png" ContentType="image/png"/>
  <Override PartName="/ppt/media/image25.png" ContentType="image/png"/>
  <Override PartName="/ppt/media/image24.png" ContentType="image/png"/>
  <Override PartName="/ppt/media/image9.png" ContentType="image/png"/>
  <Override PartName="/ppt/media/image10.png" ContentType="image/png"/>
  <Override PartName="/ppt/media/image23.png" ContentType="image/png"/>
  <Override PartName="/ppt/media/image8.png" ContentType="image/png"/>
  <Override PartName="/ppt/media/image36.png" ContentType="image/png"/>
  <Override PartName="/ppt/media/image1.png" ContentType="image/png"/>
  <Override PartName="/ppt/media/image6.png" ContentType="image/png"/>
  <Override PartName="/ppt/media/image21.png" ContentType="image/png"/>
  <Override PartName="/ppt/media/image37.png" ContentType="image/png"/>
  <Override PartName="/ppt/media/image2.png" ContentType="image/png"/>
  <Override PartName="/ppt/media/image7.png" ContentType="image/png"/>
  <Override PartName="/ppt/media/image22.png" ContentType="image/png"/>
  <Override PartName="/ppt/media/image38.png" ContentType="image/png"/>
  <Override PartName="/ppt/media/image3.png" ContentType="image/png"/>
  <Override PartName="/ppt/media/image39.png" ContentType="image/png"/>
  <Override PartName="/ppt/media/image4.png" ContentType="image/png"/>
  <Override PartName="/ppt/media/image11.png" ContentType="image/png"/>
  <Override PartName="/ppt/media/image12.png" ContentType="image/png"/>
  <Override PartName="/ppt/media/image13.png" ContentType="image/png"/>
  <Override PartName="/ppt/media/image14.png" ContentType="image/png"/>
  <Override PartName="/ppt/media/image15.png" ContentType="image/png"/>
  <Override PartName="/ppt/media/image16.png" ContentType="image/png"/>
  <Override PartName="/ppt/media/image17.png" ContentType="image/png"/>
  <Override PartName="/ppt/media/image18.png" ContentType="image/png"/>
  <Override PartName="/ppt/media/image19.png" ContentType="image/png"/>
  <Override PartName="/ppt/media/image5.png" ContentType="image/png"/>
  <Override PartName="/ppt/media/image20.png" ContentType="image/png"/>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image" Target="../media/image14.png"/>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0.png"/><Relationship Id="rId3" Type="http://schemas.openxmlformats.org/officeDocument/2006/relationships/image" Target="../media/image21.png"/>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7.png"/><Relationship Id="rId3" Type="http://schemas.openxmlformats.org/officeDocument/2006/relationships/image" Target="../media/image28.png"/>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30" name="PlaceHolder 2"/>
          <p:cNvSpPr>
            <a:spLocks noGrp="1"/>
          </p:cNvSpPr>
          <p:nvPr>
            <p:ph type="body"/>
          </p:nvPr>
        </p:nvSpPr>
        <p:spPr>
          <a:xfrm>
            <a:off x="609480" y="1604520"/>
            <a:ext cx="109724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31" name="PlaceHolder 3"/>
          <p:cNvSpPr>
            <a:spLocks noGrp="1"/>
          </p:cNvSpPr>
          <p:nvPr>
            <p:ph type="body"/>
          </p:nvPr>
        </p:nvSpPr>
        <p:spPr>
          <a:xfrm>
            <a:off x="609480" y="3682080"/>
            <a:ext cx="109724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33"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34"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35" name="PlaceHolder 4"/>
          <p:cNvSpPr>
            <a:spLocks noGrp="1"/>
          </p:cNvSpPr>
          <p:nvPr>
            <p:ph type="body"/>
          </p:nvPr>
        </p:nvSpPr>
        <p:spPr>
          <a:xfrm>
            <a:off x="623196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36" name="PlaceHolder 5"/>
          <p:cNvSpPr>
            <a:spLocks noGrp="1"/>
          </p:cNvSpPr>
          <p:nvPr>
            <p:ph type="body"/>
          </p:nvPr>
        </p:nvSpPr>
        <p:spPr>
          <a:xfrm>
            <a:off x="60948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38" name="PlaceHolder 2"/>
          <p:cNvSpPr>
            <a:spLocks noGrp="1"/>
          </p:cNvSpPr>
          <p:nvPr>
            <p:ph type="body"/>
          </p:nvPr>
        </p:nvSpPr>
        <p:spPr>
          <a:xfrm>
            <a:off x="609480" y="1604520"/>
            <a:ext cx="109724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39" name="PlaceHolder 3"/>
          <p:cNvSpPr>
            <a:spLocks noGrp="1"/>
          </p:cNvSpPr>
          <p:nvPr>
            <p:ph type="body"/>
          </p:nvPr>
        </p:nvSpPr>
        <p:spPr>
          <a:xfrm>
            <a:off x="609480" y="1604520"/>
            <a:ext cx="109724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pic>
        <p:nvPicPr>
          <p:cNvPr id="40" name="" descr=""/>
          <p:cNvPicPr/>
          <p:nvPr/>
        </p:nvPicPr>
        <p:blipFill>
          <a:blip r:embed="rId2"/>
          <a:stretch/>
        </p:blipFill>
        <p:spPr>
          <a:xfrm>
            <a:off x="3602880" y="1604520"/>
            <a:ext cx="4984920" cy="3977280"/>
          </a:xfrm>
          <a:prstGeom prst="rect">
            <a:avLst/>
          </a:prstGeom>
          <a:ln>
            <a:noFill/>
          </a:ln>
        </p:spPr>
      </p:pic>
      <p:pic>
        <p:nvPicPr>
          <p:cNvPr id="41" name="" descr=""/>
          <p:cNvPicPr/>
          <p:nvPr/>
        </p:nvPicPr>
        <p:blipFill>
          <a:blip r:embed="rId3"/>
          <a:stretch/>
        </p:blipFill>
        <p:spPr>
          <a:xfrm>
            <a:off x="3602880" y="1604520"/>
            <a:ext cx="4984920" cy="397728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51"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53" name="PlaceHolder 2"/>
          <p:cNvSpPr>
            <a:spLocks noGrp="1"/>
          </p:cNvSpPr>
          <p:nvPr>
            <p:ph type="body"/>
          </p:nvPr>
        </p:nvSpPr>
        <p:spPr>
          <a:xfrm>
            <a:off x="609480" y="1604520"/>
            <a:ext cx="109724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55" name="PlaceHolder 2"/>
          <p:cNvSpPr>
            <a:spLocks noGrp="1"/>
          </p:cNvSpPr>
          <p:nvPr>
            <p:ph type="body"/>
          </p:nvPr>
        </p:nvSpPr>
        <p:spPr>
          <a:xfrm>
            <a:off x="60948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56" name="PlaceHolder 3"/>
          <p:cNvSpPr>
            <a:spLocks noGrp="1"/>
          </p:cNvSpPr>
          <p:nvPr>
            <p:ph type="body"/>
          </p:nvPr>
        </p:nvSpPr>
        <p:spPr>
          <a:xfrm>
            <a:off x="623196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8"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60"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61" name="PlaceHolder 3"/>
          <p:cNvSpPr>
            <a:spLocks noGrp="1"/>
          </p:cNvSpPr>
          <p:nvPr>
            <p:ph type="body"/>
          </p:nvPr>
        </p:nvSpPr>
        <p:spPr>
          <a:xfrm>
            <a:off x="60948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62" name="PlaceHolder 4"/>
          <p:cNvSpPr>
            <a:spLocks noGrp="1"/>
          </p:cNvSpPr>
          <p:nvPr>
            <p:ph type="body"/>
          </p:nvPr>
        </p:nvSpPr>
        <p:spPr>
          <a:xfrm>
            <a:off x="623196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9"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64" name="PlaceHolder 2"/>
          <p:cNvSpPr>
            <a:spLocks noGrp="1"/>
          </p:cNvSpPr>
          <p:nvPr>
            <p:ph type="body"/>
          </p:nvPr>
        </p:nvSpPr>
        <p:spPr>
          <a:xfrm>
            <a:off x="60948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65"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66" name="PlaceHolder 4"/>
          <p:cNvSpPr>
            <a:spLocks noGrp="1"/>
          </p:cNvSpPr>
          <p:nvPr>
            <p:ph type="body"/>
          </p:nvPr>
        </p:nvSpPr>
        <p:spPr>
          <a:xfrm>
            <a:off x="623196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68"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69"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70" name="PlaceHolder 4"/>
          <p:cNvSpPr>
            <a:spLocks noGrp="1"/>
          </p:cNvSpPr>
          <p:nvPr>
            <p:ph type="body"/>
          </p:nvPr>
        </p:nvSpPr>
        <p:spPr>
          <a:xfrm>
            <a:off x="609480" y="3682080"/>
            <a:ext cx="109724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72" name="PlaceHolder 2"/>
          <p:cNvSpPr>
            <a:spLocks noGrp="1"/>
          </p:cNvSpPr>
          <p:nvPr>
            <p:ph type="body"/>
          </p:nvPr>
        </p:nvSpPr>
        <p:spPr>
          <a:xfrm>
            <a:off x="609480" y="1604520"/>
            <a:ext cx="109724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73" name="PlaceHolder 3"/>
          <p:cNvSpPr>
            <a:spLocks noGrp="1"/>
          </p:cNvSpPr>
          <p:nvPr>
            <p:ph type="body"/>
          </p:nvPr>
        </p:nvSpPr>
        <p:spPr>
          <a:xfrm>
            <a:off x="609480" y="3682080"/>
            <a:ext cx="109724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75"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76"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77" name="PlaceHolder 4"/>
          <p:cNvSpPr>
            <a:spLocks noGrp="1"/>
          </p:cNvSpPr>
          <p:nvPr>
            <p:ph type="body"/>
          </p:nvPr>
        </p:nvSpPr>
        <p:spPr>
          <a:xfrm>
            <a:off x="623196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78" name="PlaceHolder 5"/>
          <p:cNvSpPr>
            <a:spLocks noGrp="1"/>
          </p:cNvSpPr>
          <p:nvPr>
            <p:ph type="body"/>
          </p:nvPr>
        </p:nvSpPr>
        <p:spPr>
          <a:xfrm>
            <a:off x="60948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80" name="PlaceHolder 2"/>
          <p:cNvSpPr>
            <a:spLocks noGrp="1"/>
          </p:cNvSpPr>
          <p:nvPr>
            <p:ph type="body"/>
          </p:nvPr>
        </p:nvSpPr>
        <p:spPr>
          <a:xfrm>
            <a:off x="609480" y="1604520"/>
            <a:ext cx="109724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81" name="PlaceHolder 3"/>
          <p:cNvSpPr>
            <a:spLocks noGrp="1"/>
          </p:cNvSpPr>
          <p:nvPr>
            <p:ph type="body"/>
          </p:nvPr>
        </p:nvSpPr>
        <p:spPr>
          <a:xfrm>
            <a:off x="609480" y="1604520"/>
            <a:ext cx="109724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pic>
        <p:nvPicPr>
          <p:cNvPr id="82" name="" descr=""/>
          <p:cNvPicPr/>
          <p:nvPr/>
        </p:nvPicPr>
        <p:blipFill>
          <a:blip r:embed="rId2"/>
          <a:stretch/>
        </p:blipFill>
        <p:spPr>
          <a:xfrm>
            <a:off x="3602880" y="1604520"/>
            <a:ext cx="4984920" cy="3977280"/>
          </a:xfrm>
          <a:prstGeom prst="rect">
            <a:avLst/>
          </a:prstGeom>
          <a:ln>
            <a:noFill/>
          </a:ln>
        </p:spPr>
      </p:pic>
      <p:pic>
        <p:nvPicPr>
          <p:cNvPr id="83" name="" descr=""/>
          <p:cNvPicPr/>
          <p:nvPr/>
        </p:nvPicPr>
        <p:blipFill>
          <a:blip r:embed="rId3"/>
          <a:stretch/>
        </p:blipFill>
        <p:spPr>
          <a:xfrm>
            <a:off x="3602880" y="1604520"/>
            <a:ext cx="4984920" cy="3977280"/>
          </a:xfrm>
          <a:prstGeom prst="rect">
            <a:avLst/>
          </a:prstGeom>
          <a:ln>
            <a:noFill/>
          </a:ln>
        </p:spPr>
      </p:pic>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93"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95" name="PlaceHolder 2"/>
          <p:cNvSpPr>
            <a:spLocks noGrp="1"/>
          </p:cNvSpPr>
          <p:nvPr>
            <p:ph type="body"/>
          </p:nvPr>
        </p:nvSpPr>
        <p:spPr>
          <a:xfrm>
            <a:off x="609480" y="1604520"/>
            <a:ext cx="109724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97" name="PlaceHolder 2"/>
          <p:cNvSpPr>
            <a:spLocks noGrp="1"/>
          </p:cNvSpPr>
          <p:nvPr>
            <p:ph type="body"/>
          </p:nvPr>
        </p:nvSpPr>
        <p:spPr>
          <a:xfrm>
            <a:off x="60948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98" name="PlaceHolder 3"/>
          <p:cNvSpPr>
            <a:spLocks noGrp="1"/>
          </p:cNvSpPr>
          <p:nvPr>
            <p:ph type="body"/>
          </p:nvPr>
        </p:nvSpPr>
        <p:spPr>
          <a:xfrm>
            <a:off x="623196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1" name="PlaceHolder 2"/>
          <p:cNvSpPr>
            <a:spLocks noGrp="1"/>
          </p:cNvSpPr>
          <p:nvPr>
            <p:ph type="body"/>
          </p:nvPr>
        </p:nvSpPr>
        <p:spPr>
          <a:xfrm>
            <a:off x="609480" y="1604520"/>
            <a:ext cx="109724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0"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02"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03" name="PlaceHolder 3"/>
          <p:cNvSpPr>
            <a:spLocks noGrp="1"/>
          </p:cNvSpPr>
          <p:nvPr>
            <p:ph type="body"/>
          </p:nvPr>
        </p:nvSpPr>
        <p:spPr>
          <a:xfrm>
            <a:off x="60948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04" name="PlaceHolder 4"/>
          <p:cNvSpPr>
            <a:spLocks noGrp="1"/>
          </p:cNvSpPr>
          <p:nvPr>
            <p:ph type="body"/>
          </p:nvPr>
        </p:nvSpPr>
        <p:spPr>
          <a:xfrm>
            <a:off x="623196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06" name="PlaceHolder 2"/>
          <p:cNvSpPr>
            <a:spLocks noGrp="1"/>
          </p:cNvSpPr>
          <p:nvPr>
            <p:ph type="body"/>
          </p:nvPr>
        </p:nvSpPr>
        <p:spPr>
          <a:xfrm>
            <a:off x="60948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07"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08" name="PlaceHolder 4"/>
          <p:cNvSpPr>
            <a:spLocks noGrp="1"/>
          </p:cNvSpPr>
          <p:nvPr>
            <p:ph type="body"/>
          </p:nvPr>
        </p:nvSpPr>
        <p:spPr>
          <a:xfrm>
            <a:off x="623196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10"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11"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12" name="PlaceHolder 4"/>
          <p:cNvSpPr>
            <a:spLocks noGrp="1"/>
          </p:cNvSpPr>
          <p:nvPr>
            <p:ph type="body"/>
          </p:nvPr>
        </p:nvSpPr>
        <p:spPr>
          <a:xfrm>
            <a:off x="609480" y="3682080"/>
            <a:ext cx="109724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14" name="PlaceHolder 2"/>
          <p:cNvSpPr>
            <a:spLocks noGrp="1"/>
          </p:cNvSpPr>
          <p:nvPr>
            <p:ph type="body"/>
          </p:nvPr>
        </p:nvSpPr>
        <p:spPr>
          <a:xfrm>
            <a:off x="609480" y="1604520"/>
            <a:ext cx="109724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15" name="PlaceHolder 3"/>
          <p:cNvSpPr>
            <a:spLocks noGrp="1"/>
          </p:cNvSpPr>
          <p:nvPr>
            <p:ph type="body"/>
          </p:nvPr>
        </p:nvSpPr>
        <p:spPr>
          <a:xfrm>
            <a:off x="609480" y="3682080"/>
            <a:ext cx="109724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17"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18"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19" name="PlaceHolder 4"/>
          <p:cNvSpPr>
            <a:spLocks noGrp="1"/>
          </p:cNvSpPr>
          <p:nvPr>
            <p:ph type="body"/>
          </p:nvPr>
        </p:nvSpPr>
        <p:spPr>
          <a:xfrm>
            <a:off x="623196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20" name="PlaceHolder 5"/>
          <p:cNvSpPr>
            <a:spLocks noGrp="1"/>
          </p:cNvSpPr>
          <p:nvPr>
            <p:ph type="body"/>
          </p:nvPr>
        </p:nvSpPr>
        <p:spPr>
          <a:xfrm>
            <a:off x="60948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22" name="PlaceHolder 2"/>
          <p:cNvSpPr>
            <a:spLocks noGrp="1"/>
          </p:cNvSpPr>
          <p:nvPr>
            <p:ph type="body"/>
          </p:nvPr>
        </p:nvSpPr>
        <p:spPr>
          <a:xfrm>
            <a:off x="609480" y="1604520"/>
            <a:ext cx="109724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23" name="PlaceHolder 3"/>
          <p:cNvSpPr>
            <a:spLocks noGrp="1"/>
          </p:cNvSpPr>
          <p:nvPr>
            <p:ph type="body"/>
          </p:nvPr>
        </p:nvSpPr>
        <p:spPr>
          <a:xfrm>
            <a:off x="609480" y="1604520"/>
            <a:ext cx="109724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pic>
        <p:nvPicPr>
          <p:cNvPr id="124" name="" descr=""/>
          <p:cNvPicPr/>
          <p:nvPr/>
        </p:nvPicPr>
        <p:blipFill>
          <a:blip r:embed="rId2"/>
          <a:stretch/>
        </p:blipFill>
        <p:spPr>
          <a:xfrm>
            <a:off x="3602880" y="1604520"/>
            <a:ext cx="4984920" cy="3977280"/>
          </a:xfrm>
          <a:prstGeom prst="rect">
            <a:avLst/>
          </a:prstGeom>
          <a:ln>
            <a:noFill/>
          </a:ln>
        </p:spPr>
      </p:pic>
      <p:pic>
        <p:nvPicPr>
          <p:cNvPr id="125" name="" descr=""/>
          <p:cNvPicPr/>
          <p:nvPr/>
        </p:nvPicPr>
        <p:blipFill>
          <a:blip r:embed="rId3"/>
          <a:stretch/>
        </p:blipFill>
        <p:spPr>
          <a:xfrm>
            <a:off x="3602880" y="1604520"/>
            <a:ext cx="4984920" cy="3977280"/>
          </a:xfrm>
          <a:prstGeom prst="rect">
            <a:avLst/>
          </a:prstGeom>
          <a:ln>
            <a:noFill/>
          </a:ln>
        </p:spPr>
      </p:pic>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35"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37" name="PlaceHolder 2"/>
          <p:cNvSpPr>
            <a:spLocks noGrp="1"/>
          </p:cNvSpPr>
          <p:nvPr>
            <p:ph type="body"/>
          </p:nvPr>
        </p:nvSpPr>
        <p:spPr>
          <a:xfrm>
            <a:off x="609480" y="1604520"/>
            <a:ext cx="109724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3" name="PlaceHolder 2"/>
          <p:cNvSpPr>
            <a:spLocks noGrp="1"/>
          </p:cNvSpPr>
          <p:nvPr>
            <p:ph type="body"/>
          </p:nvPr>
        </p:nvSpPr>
        <p:spPr>
          <a:xfrm>
            <a:off x="60948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4" name="PlaceHolder 3"/>
          <p:cNvSpPr>
            <a:spLocks noGrp="1"/>
          </p:cNvSpPr>
          <p:nvPr>
            <p:ph type="body"/>
          </p:nvPr>
        </p:nvSpPr>
        <p:spPr>
          <a:xfrm>
            <a:off x="623196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39" name="PlaceHolder 2"/>
          <p:cNvSpPr>
            <a:spLocks noGrp="1"/>
          </p:cNvSpPr>
          <p:nvPr>
            <p:ph type="body"/>
          </p:nvPr>
        </p:nvSpPr>
        <p:spPr>
          <a:xfrm>
            <a:off x="60948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40" name="PlaceHolder 3"/>
          <p:cNvSpPr>
            <a:spLocks noGrp="1"/>
          </p:cNvSpPr>
          <p:nvPr>
            <p:ph type="body"/>
          </p:nvPr>
        </p:nvSpPr>
        <p:spPr>
          <a:xfrm>
            <a:off x="623196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2"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44"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45" name="PlaceHolder 3"/>
          <p:cNvSpPr>
            <a:spLocks noGrp="1"/>
          </p:cNvSpPr>
          <p:nvPr>
            <p:ph type="body"/>
          </p:nvPr>
        </p:nvSpPr>
        <p:spPr>
          <a:xfrm>
            <a:off x="60948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46" name="PlaceHolder 4"/>
          <p:cNvSpPr>
            <a:spLocks noGrp="1"/>
          </p:cNvSpPr>
          <p:nvPr>
            <p:ph type="body"/>
          </p:nvPr>
        </p:nvSpPr>
        <p:spPr>
          <a:xfrm>
            <a:off x="623196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48" name="PlaceHolder 2"/>
          <p:cNvSpPr>
            <a:spLocks noGrp="1"/>
          </p:cNvSpPr>
          <p:nvPr>
            <p:ph type="body"/>
          </p:nvPr>
        </p:nvSpPr>
        <p:spPr>
          <a:xfrm>
            <a:off x="60948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49"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50" name="PlaceHolder 4"/>
          <p:cNvSpPr>
            <a:spLocks noGrp="1"/>
          </p:cNvSpPr>
          <p:nvPr>
            <p:ph type="body"/>
          </p:nvPr>
        </p:nvSpPr>
        <p:spPr>
          <a:xfrm>
            <a:off x="623196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52"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53"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54" name="PlaceHolder 4"/>
          <p:cNvSpPr>
            <a:spLocks noGrp="1"/>
          </p:cNvSpPr>
          <p:nvPr>
            <p:ph type="body"/>
          </p:nvPr>
        </p:nvSpPr>
        <p:spPr>
          <a:xfrm>
            <a:off x="609480" y="3682080"/>
            <a:ext cx="109724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56" name="PlaceHolder 2"/>
          <p:cNvSpPr>
            <a:spLocks noGrp="1"/>
          </p:cNvSpPr>
          <p:nvPr>
            <p:ph type="body"/>
          </p:nvPr>
        </p:nvSpPr>
        <p:spPr>
          <a:xfrm>
            <a:off x="609480" y="1604520"/>
            <a:ext cx="109724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57" name="PlaceHolder 3"/>
          <p:cNvSpPr>
            <a:spLocks noGrp="1"/>
          </p:cNvSpPr>
          <p:nvPr>
            <p:ph type="body"/>
          </p:nvPr>
        </p:nvSpPr>
        <p:spPr>
          <a:xfrm>
            <a:off x="609480" y="3682080"/>
            <a:ext cx="109724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59"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60"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61" name="PlaceHolder 4"/>
          <p:cNvSpPr>
            <a:spLocks noGrp="1"/>
          </p:cNvSpPr>
          <p:nvPr>
            <p:ph type="body"/>
          </p:nvPr>
        </p:nvSpPr>
        <p:spPr>
          <a:xfrm>
            <a:off x="623196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62" name="PlaceHolder 5"/>
          <p:cNvSpPr>
            <a:spLocks noGrp="1"/>
          </p:cNvSpPr>
          <p:nvPr>
            <p:ph type="body"/>
          </p:nvPr>
        </p:nvSpPr>
        <p:spPr>
          <a:xfrm>
            <a:off x="60948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64" name="PlaceHolder 2"/>
          <p:cNvSpPr>
            <a:spLocks noGrp="1"/>
          </p:cNvSpPr>
          <p:nvPr>
            <p:ph type="body"/>
          </p:nvPr>
        </p:nvSpPr>
        <p:spPr>
          <a:xfrm>
            <a:off x="609480" y="1604520"/>
            <a:ext cx="109724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65" name="PlaceHolder 3"/>
          <p:cNvSpPr>
            <a:spLocks noGrp="1"/>
          </p:cNvSpPr>
          <p:nvPr>
            <p:ph type="body"/>
          </p:nvPr>
        </p:nvSpPr>
        <p:spPr>
          <a:xfrm>
            <a:off x="609480" y="1604520"/>
            <a:ext cx="109724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pic>
        <p:nvPicPr>
          <p:cNvPr id="166" name="" descr=""/>
          <p:cNvPicPr/>
          <p:nvPr/>
        </p:nvPicPr>
        <p:blipFill>
          <a:blip r:embed="rId2"/>
          <a:stretch/>
        </p:blipFill>
        <p:spPr>
          <a:xfrm>
            <a:off x="3602880" y="1604520"/>
            <a:ext cx="4984920" cy="3977280"/>
          </a:xfrm>
          <a:prstGeom prst="rect">
            <a:avLst/>
          </a:prstGeom>
          <a:ln>
            <a:noFill/>
          </a:ln>
        </p:spPr>
      </p:pic>
      <p:pic>
        <p:nvPicPr>
          <p:cNvPr id="167" name="" descr=""/>
          <p:cNvPicPr/>
          <p:nvPr/>
        </p:nvPicPr>
        <p:blipFill>
          <a:blip r:embed="rId3"/>
          <a:stretch/>
        </p:blipFill>
        <p:spPr>
          <a:xfrm>
            <a:off x="3602880" y="1604520"/>
            <a:ext cx="4984920" cy="3977280"/>
          </a:xfrm>
          <a:prstGeom prst="rect">
            <a:avLst/>
          </a:prstGeom>
          <a:ln>
            <a:noFill/>
          </a:ln>
        </p:spPr>
      </p:pic>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8"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9" name="PlaceHolder 3"/>
          <p:cNvSpPr>
            <a:spLocks noGrp="1"/>
          </p:cNvSpPr>
          <p:nvPr>
            <p:ph type="body"/>
          </p:nvPr>
        </p:nvSpPr>
        <p:spPr>
          <a:xfrm>
            <a:off x="60948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0" name="PlaceHolder 4"/>
          <p:cNvSpPr>
            <a:spLocks noGrp="1"/>
          </p:cNvSpPr>
          <p:nvPr>
            <p:ph type="body"/>
          </p:nvPr>
        </p:nvSpPr>
        <p:spPr>
          <a:xfrm>
            <a:off x="623196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22" name="PlaceHolder 2"/>
          <p:cNvSpPr>
            <a:spLocks noGrp="1"/>
          </p:cNvSpPr>
          <p:nvPr>
            <p:ph type="body"/>
          </p:nvPr>
        </p:nvSpPr>
        <p:spPr>
          <a:xfrm>
            <a:off x="60948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3"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4" name="PlaceHolder 4"/>
          <p:cNvSpPr>
            <a:spLocks noGrp="1"/>
          </p:cNvSpPr>
          <p:nvPr>
            <p:ph type="body"/>
          </p:nvPr>
        </p:nvSpPr>
        <p:spPr>
          <a:xfrm>
            <a:off x="623196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26"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7"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8" name="PlaceHolder 4"/>
          <p:cNvSpPr>
            <a:spLocks noGrp="1"/>
          </p:cNvSpPr>
          <p:nvPr>
            <p:ph type="body"/>
          </p:nvPr>
        </p:nvSpPr>
        <p:spPr>
          <a:xfrm>
            <a:off x="609480" y="3682080"/>
            <a:ext cx="109724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6" Type="http://schemas.openxmlformats.org/officeDocument/2006/relationships/image" Target="../media/image19.png"/><Relationship Id="rId7" Type="http://schemas.openxmlformats.org/officeDocument/2006/relationships/slideLayout" Target="../slideLayouts/slideLayout25.xml"/><Relationship Id="rId8" Type="http://schemas.openxmlformats.org/officeDocument/2006/relationships/slideLayout" Target="../slideLayouts/slideLayout26.xml"/><Relationship Id="rId9" Type="http://schemas.openxmlformats.org/officeDocument/2006/relationships/slideLayout" Target="../slideLayouts/slideLayout27.xml"/><Relationship Id="rId10" Type="http://schemas.openxmlformats.org/officeDocument/2006/relationships/slideLayout" Target="../slideLayouts/slideLayout28.xml"/><Relationship Id="rId11" Type="http://schemas.openxmlformats.org/officeDocument/2006/relationships/slideLayout" Target="../slideLayouts/slideLayout29.xml"/><Relationship Id="rId12" Type="http://schemas.openxmlformats.org/officeDocument/2006/relationships/slideLayout" Target="../slideLayouts/slideLayout30.xml"/><Relationship Id="rId13" Type="http://schemas.openxmlformats.org/officeDocument/2006/relationships/slideLayout" Target="../slideLayouts/slideLayout31.xml"/><Relationship Id="rId14" Type="http://schemas.openxmlformats.org/officeDocument/2006/relationships/slideLayout" Target="../slideLayouts/slideLayout32.xml"/><Relationship Id="rId15" Type="http://schemas.openxmlformats.org/officeDocument/2006/relationships/slideLayout" Target="../slideLayouts/slideLayout33.xml"/><Relationship Id="rId16" Type="http://schemas.openxmlformats.org/officeDocument/2006/relationships/slideLayout" Target="../slideLayouts/slideLayout34.xml"/><Relationship Id="rId17" Type="http://schemas.openxmlformats.org/officeDocument/2006/relationships/slideLayout" Target="../slideLayouts/slideLayout35.xml"/><Relationship Id="rId18"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image" Target="../media/image26.png"/><Relationship Id="rId7" Type="http://schemas.openxmlformats.org/officeDocument/2006/relationships/slideLayout" Target="../slideLayouts/slideLayout37.xml"/><Relationship Id="rId8" Type="http://schemas.openxmlformats.org/officeDocument/2006/relationships/slideLayout" Target="../slideLayouts/slideLayout38.xml"/><Relationship Id="rId9" Type="http://schemas.openxmlformats.org/officeDocument/2006/relationships/slideLayout" Target="../slideLayouts/slideLayout39.xml"/><Relationship Id="rId10" Type="http://schemas.openxmlformats.org/officeDocument/2006/relationships/slideLayout" Target="../slideLayouts/slideLayout40.xml"/><Relationship Id="rId11" Type="http://schemas.openxmlformats.org/officeDocument/2006/relationships/slideLayout" Target="../slideLayouts/slideLayout41.xml"/><Relationship Id="rId12" Type="http://schemas.openxmlformats.org/officeDocument/2006/relationships/slideLayout" Target="../slideLayouts/slideLayout42.xml"/><Relationship Id="rId13" Type="http://schemas.openxmlformats.org/officeDocument/2006/relationships/slideLayout" Target="../slideLayouts/slideLayout43.xml"/><Relationship Id="rId14" Type="http://schemas.openxmlformats.org/officeDocument/2006/relationships/slideLayout" Target="../slideLayouts/slideLayout44.xml"/><Relationship Id="rId15" Type="http://schemas.openxmlformats.org/officeDocument/2006/relationships/slideLayout" Target="../slideLayouts/slideLayout45.xml"/><Relationship Id="rId16" Type="http://schemas.openxmlformats.org/officeDocument/2006/relationships/slideLayout" Target="../slideLayouts/slideLayout46.xml"/><Relationship Id="rId17" Type="http://schemas.openxmlformats.org/officeDocument/2006/relationships/slideLayout" Target="../slideLayouts/slideLayout47.xml"/><Relationship Id="rId18"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610" t="0" r="0" b="0"/>
          <a:stretch/>
        </p:blipFill>
        <p:spPr>
          <a:xfrm>
            <a:off x="0" y="2669760"/>
            <a:ext cx="4036320" cy="4187520"/>
          </a:xfrm>
          <a:prstGeom prst="rect">
            <a:avLst/>
          </a:prstGeom>
          <a:ln>
            <a:noFill/>
          </a:ln>
        </p:spPr>
      </p:pic>
      <p:pic>
        <p:nvPicPr>
          <p:cNvPr id="1" name="Picture 6" descr=""/>
          <p:cNvPicPr/>
          <p:nvPr/>
        </p:nvPicPr>
        <p:blipFill>
          <a:blip r:embed="rId4"/>
          <a:srcRect l="35647" t="0" r="0" b="0"/>
          <a:stretch/>
        </p:blipFill>
        <p:spPr>
          <a:xfrm>
            <a:off x="0" y="2892240"/>
            <a:ext cx="1521720" cy="2364840"/>
          </a:xfrm>
          <a:prstGeom prst="rect">
            <a:avLst/>
          </a:prstGeom>
          <a:ln>
            <a:noFill/>
          </a:ln>
        </p:spPr>
      </p:pic>
      <p:sp>
        <p:nvSpPr>
          <p:cNvPr id="2" name="CustomShape 1"/>
          <p:cNvSpPr/>
          <p:nvPr/>
        </p:nvSpPr>
        <p:spPr>
          <a:xfrm>
            <a:off x="8609040" y="1676520"/>
            <a:ext cx="2818800" cy="2818800"/>
          </a:xfrm>
          <a:prstGeom prst="ellipse">
            <a:avLst/>
          </a:prstGeom>
          <a:gradFill>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3" name="Picture 8" descr=""/>
          <p:cNvPicPr/>
          <p:nvPr/>
        </p:nvPicPr>
        <p:blipFill>
          <a:blip r:embed="rId5"/>
          <a:srcRect l="0" t="28812" r="0" b="0"/>
          <a:stretch/>
        </p:blipFill>
        <p:spPr>
          <a:xfrm>
            <a:off x="7999560" y="0"/>
            <a:ext cx="1602720" cy="1140840"/>
          </a:xfrm>
          <a:prstGeom prst="rect">
            <a:avLst/>
          </a:prstGeom>
          <a:ln>
            <a:noFill/>
          </a:ln>
        </p:spPr>
      </p:pic>
      <p:pic>
        <p:nvPicPr>
          <p:cNvPr id="4" name="Picture 9" descr=""/>
          <p:cNvPicPr/>
          <p:nvPr/>
        </p:nvPicPr>
        <p:blipFill>
          <a:blip r:embed="rId6"/>
          <a:srcRect l="0" t="0" r="0" b="23333"/>
          <a:stretch/>
        </p:blipFill>
        <p:spPr>
          <a:xfrm>
            <a:off x="8605800" y="6095880"/>
            <a:ext cx="992880" cy="761400"/>
          </a:xfrm>
          <a:prstGeom prst="rect">
            <a:avLst/>
          </a:prstGeom>
          <a:ln>
            <a:noFill/>
          </a:ln>
        </p:spPr>
      </p:pic>
      <p:sp>
        <p:nvSpPr>
          <p:cNvPr id="5" name="CustomShape 2"/>
          <p:cNvSpPr/>
          <p:nvPr/>
        </p:nvSpPr>
        <p:spPr>
          <a:xfrm>
            <a:off x="10437840" y="0"/>
            <a:ext cx="685080" cy="114228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PlaceHolder 3"/>
          <p:cNvSpPr>
            <a:spLocks noGrp="1"/>
          </p:cNvSpPr>
          <p:nvPr>
            <p:ph type="title"/>
          </p:nvPr>
        </p:nvSpPr>
        <p:spPr>
          <a:xfrm>
            <a:off x="1154880" y="2861640"/>
            <a:ext cx="8825040" cy="191484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7" name="PlaceHolder 4"/>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b="0" lang="en-US" sz="3200" spc="-1" strike="noStrike">
                <a:solidFill>
                  <a:srgbClr val="000000"/>
                </a:solidFill>
                <a:uFill>
                  <a:solidFill>
                    <a:srgbClr val="ffffff"/>
                  </a:solidFill>
                </a:uFill>
                <a:latin typeface="Arial"/>
              </a:rPr>
              <a:t>Click to edit the outline text format</a:t>
            </a:r>
            <a:endParaRPr b="0" lang="en-US"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2800" spc="-1" strike="noStrike">
                <a:solidFill>
                  <a:srgbClr val="000000"/>
                </a:solidFill>
                <a:uFill>
                  <a:solidFill>
                    <a:srgbClr val="ffffff"/>
                  </a:solidFill>
                </a:uFill>
                <a:latin typeface="Arial"/>
              </a:rPr>
              <a:t>Second Outline Level</a:t>
            </a:r>
            <a:endParaRPr b="0" lang="en-US"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2400" spc="-1" strike="noStrike">
                <a:solidFill>
                  <a:srgbClr val="000000"/>
                </a:solidFill>
                <a:uFill>
                  <a:solidFill>
                    <a:srgbClr val="ffffff"/>
                  </a:solidFill>
                </a:uFill>
                <a:latin typeface="Arial"/>
              </a:rPr>
              <a:t>Third Outline Level</a:t>
            </a:r>
            <a:endParaRPr b="0" lang="en-US" sz="2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2000" spc="-1" strike="noStrike">
                <a:solidFill>
                  <a:srgbClr val="000000"/>
                </a:solidFill>
                <a:uFill>
                  <a:solidFill>
                    <a:srgbClr val="ffffff"/>
                  </a:solidFill>
                </a:uFill>
                <a:latin typeface="Arial"/>
              </a:rPr>
              <a:t>Fourth Outline Level</a:t>
            </a:r>
            <a:endParaRPr b="0" lang="en-US"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42" name="Picture 7" descr=""/>
          <p:cNvPicPr/>
          <p:nvPr/>
        </p:nvPicPr>
        <p:blipFill>
          <a:blip r:embed="rId3"/>
          <a:srcRect l="3610" t="0" r="0" b="0"/>
          <a:stretch/>
        </p:blipFill>
        <p:spPr>
          <a:xfrm>
            <a:off x="0" y="2669760"/>
            <a:ext cx="4036320" cy="4187520"/>
          </a:xfrm>
          <a:prstGeom prst="rect">
            <a:avLst/>
          </a:prstGeom>
          <a:ln>
            <a:noFill/>
          </a:ln>
        </p:spPr>
      </p:pic>
      <p:pic>
        <p:nvPicPr>
          <p:cNvPr id="43" name="Picture 6" descr=""/>
          <p:cNvPicPr/>
          <p:nvPr/>
        </p:nvPicPr>
        <p:blipFill>
          <a:blip r:embed="rId4"/>
          <a:srcRect l="35647" t="0" r="0" b="0"/>
          <a:stretch/>
        </p:blipFill>
        <p:spPr>
          <a:xfrm>
            <a:off x="0" y="2892240"/>
            <a:ext cx="1521720" cy="2364840"/>
          </a:xfrm>
          <a:prstGeom prst="rect">
            <a:avLst/>
          </a:prstGeom>
          <a:ln>
            <a:noFill/>
          </a:ln>
        </p:spPr>
      </p:pic>
      <p:sp>
        <p:nvSpPr>
          <p:cNvPr id="44" name="CustomShape 1"/>
          <p:cNvSpPr/>
          <p:nvPr/>
        </p:nvSpPr>
        <p:spPr>
          <a:xfrm>
            <a:off x="8609040" y="1676520"/>
            <a:ext cx="2818800" cy="2818800"/>
          </a:xfrm>
          <a:prstGeom prst="ellipse">
            <a:avLst/>
          </a:prstGeom>
          <a:gradFill>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45" name="Picture 8" descr=""/>
          <p:cNvPicPr/>
          <p:nvPr/>
        </p:nvPicPr>
        <p:blipFill>
          <a:blip r:embed="rId5"/>
          <a:srcRect l="0" t="28812" r="0" b="0"/>
          <a:stretch/>
        </p:blipFill>
        <p:spPr>
          <a:xfrm>
            <a:off x="7999560" y="0"/>
            <a:ext cx="1602720" cy="1140840"/>
          </a:xfrm>
          <a:prstGeom prst="rect">
            <a:avLst/>
          </a:prstGeom>
          <a:ln>
            <a:noFill/>
          </a:ln>
        </p:spPr>
      </p:pic>
      <p:pic>
        <p:nvPicPr>
          <p:cNvPr id="46" name="Picture 9" descr=""/>
          <p:cNvPicPr/>
          <p:nvPr/>
        </p:nvPicPr>
        <p:blipFill>
          <a:blip r:embed="rId6"/>
          <a:srcRect l="0" t="0" r="0" b="23333"/>
          <a:stretch/>
        </p:blipFill>
        <p:spPr>
          <a:xfrm>
            <a:off x="8605800" y="6095880"/>
            <a:ext cx="992880" cy="761400"/>
          </a:xfrm>
          <a:prstGeom prst="rect">
            <a:avLst/>
          </a:prstGeom>
          <a:ln>
            <a:noFill/>
          </a:ln>
        </p:spPr>
      </p:pic>
      <p:sp>
        <p:nvSpPr>
          <p:cNvPr id="47" name="CustomShape 2"/>
          <p:cNvSpPr/>
          <p:nvPr/>
        </p:nvSpPr>
        <p:spPr>
          <a:xfrm>
            <a:off x="10437840" y="0"/>
            <a:ext cx="685080" cy="114228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48" name="PlaceHolder 3"/>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solidFill>
                  <a:srgbClr val="000000"/>
                </a:solidFill>
                <a:uFill>
                  <a:solidFill>
                    <a:srgbClr val="ffffff"/>
                  </a:solidFill>
                </a:uFill>
                <a:latin typeface="Arial"/>
              </a:rPr>
              <a:t>Click to edit the title text format</a:t>
            </a:r>
            <a:endParaRPr b="0" lang="en-US" sz="4400" spc="-1" strike="noStrike">
              <a:solidFill>
                <a:srgbClr val="000000"/>
              </a:solidFill>
              <a:uFill>
                <a:solidFill>
                  <a:srgbClr val="ffffff"/>
                </a:solidFill>
              </a:uFill>
              <a:latin typeface="Arial"/>
            </a:endParaRPr>
          </a:p>
        </p:txBody>
      </p:sp>
      <p:sp>
        <p:nvSpPr>
          <p:cNvPr id="49" name="PlaceHolder 4"/>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b="0" lang="en-US" sz="3200" spc="-1" strike="noStrike">
                <a:solidFill>
                  <a:srgbClr val="000000"/>
                </a:solidFill>
                <a:uFill>
                  <a:solidFill>
                    <a:srgbClr val="ffffff"/>
                  </a:solidFill>
                </a:uFill>
                <a:latin typeface="Arial"/>
              </a:rPr>
              <a:t>Click to edit the outline text format</a:t>
            </a:r>
            <a:endParaRPr b="0" lang="en-US"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2800" spc="-1" strike="noStrike">
                <a:solidFill>
                  <a:srgbClr val="000000"/>
                </a:solidFill>
                <a:uFill>
                  <a:solidFill>
                    <a:srgbClr val="ffffff"/>
                  </a:solidFill>
                </a:uFill>
                <a:latin typeface="Arial"/>
              </a:rPr>
              <a:t>Second Outline Level</a:t>
            </a:r>
            <a:endParaRPr b="0" lang="en-US"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2400" spc="-1" strike="noStrike">
                <a:solidFill>
                  <a:srgbClr val="000000"/>
                </a:solidFill>
                <a:uFill>
                  <a:solidFill>
                    <a:srgbClr val="ffffff"/>
                  </a:solidFill>
                </a:uFill>
                <a:latin typeface="Arial"/>
              </a:rPr>
              <a:t>Third Outline Level</a:t>
            </a:r>
            <a:endParaRPr b="0" lang="en-US" sz="2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2000" spc="-1" strike="noStrike">
                <a:solidFill>
                  <a:srgbClr val="000000"/>
                </a:solidFill>
                <a:uFill>
                  <a:solidFill>
                    <a:srgbClr val="ffffff"/>
                  </a:solidFill>
                </a:uFill>
                <a:latin typeface="Arial"/>
              </a:rPr>
              <a:t>Fourth Outline Level</a:t>
            </a:r>
            <a:endParaRPr b="0" lang="en-US"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84" name="Picture 7" descr=""/>
          <p:cNvPicPr/>
          <p:nvPr/>
        </p:nvPicPr>
        <p:blipFill>
          <a:blip r:embed="rId3"/>
          <a:srcRect l="3610" t="0" r="0" b="0"/>
          <a:stretch/>
        </p:blipFill>
        <p:spPr>
          <a:xfrm>
            <a:off x="0" y="2669760"/>
            <a:ext cx="4036320" cy="4187520"/>
          </a:xfrm>
          <a:prstGeom prst="rect">
            <a:avLst/>
          </a:prstGeom>
          <a:ln>
            <a:noFill/>
          </a:ln>
        </p:spPr>
      </p:pic>
      <p:pic>
        <p:nvPicPr>
          <p:cNvPr id="85" name="Picture 6" descr=""/>
          <p:cNvPicPr/>
          <p:nvPr/>
        </p:nvPicPr>
        <p:blipFill>
          <a:blip r:embed="rId4"/>
          <a:srcRect l="35647" t="0" r="0" b="0"/>
          <a:stretch/>
        </p:blipFill>
        <p:spPr>
          <a:xfrm>
            <a:off x="0" y="2892240"/>
            <a:ext cx="1521720" cy="2364840"/>
          </a:xfrm>
          <a:prstGeom prst="rect">
            <a:avLst/>
          </a:prstGeom>
          <a:ln>
            <a:noFill/>
          </a:ln>
        </p:spPr>
      </p:pic>
      <p:sp>
        <p:nvSpPr>
          <p:cNvPr id="86" name="CustomShape 1"/>
          <p:cNvSpPr/>
          <p:nvPr/>
        </p:nvSpPr>
        <p:spPr>
          <a:xfrm>
            <a:off x="8609040" y="1676520"/>
            <a:ext cx="2818800" cy="2818800"/>
          </a:xfrm>
          <a:prstGeom prst="ellipse">
            <a:avLst/>
          </a:prstGeom>
          <a:gradFill>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87" name="Picture 8" descr=""/>
          <p:cNvPicPr/>
          <p:nvPr/>
        </p:nvPicPr>
        <p:blipFill>
          <a:blip r:embed="rId5"/>
          <a:srcRect l="0" t="28812" r="0" b="0"/>
          <a:stretch/>
        </p:blipFill>
        <p:spPr>
          <a:xfrm>
            <a:off x="7999560" y="0"/>
            <a:ext cx="1602720" cy="1140840"/>
          </a:xfrm>
          <a:prstGeom prst="rect">
            <a:avLst/>
          </a:prstGeom>
          <a:ln>
            <a:noFill/>
          </a:ln>
        </p:spPr>
      </p:pic>
      <p:pic>
        <p:nvPicPr>
          <p:cNvPr id="88" name="Picture 9" descr=""/>
          <p:cNvPicPr/>
          <p:nvPr/>
        </p:nvPicPr>
        <p:blipFill>
          <a:blip r:embed="rId6"/>
          <a:srcRect l="0" t="0" r="0" b="23333"/>
          <a:stretch/>
        </p:blipFill>
        <p:spPr>
          <a:xfrm>
            <a:off x="8605800" y="6095880"/>
            <a:ext cx="992880" cy="761400"/>
          </a:xfrm>
          <a:prstGeom prst="rect">
            <a:avLst/>
          </a:prstGeom>
          <a:ln>
            <a:noFill/>
          </a:ln>
        </p:spPr>
      </p:pic>
      <p:sp>
        <p:nvSpPr>
          <p:cNvPr id="89" name="CustomShape 2"/>
          <p:cNvSpPr/>
          <p:nvPr/>
        </p:nvSpPr>
        <p:spPr>
          <a:xfrm>
            <a:off x="10437840" y="0"/>
            <a:ext cx="685080" cy="114228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90" name="PlaceHolder 3"/>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solidFill>
                  <a:srgbClr val="000000"/>
                </a:solidFill>
                <a:uFill>
                  <a:solidFill>
                    <a:srgbClr val="ffffff"/>
                  </a:solidFill>
                </a:uFill>
                <a:latin typeface="Arial"/>
              </a:rPr>
              <a:t>Click to edit the title text format</a:t>
            </a:r>
            <a:endParaRPr b="0" lang="en-US" sz="4400" spc="-1" strike="noStrike">
              <a:solidFill>
                <a:srgbClr val="000000"/>
              </a:solidFill>
              <a:uFill>
                <a:solidFill>
                  <a:srgbClr val="ffffff"/>
                </a:solidFill>
              </a:uFill>
              <a:latin typeface="Arial"/>
            </a:endParaRPr>
          </a:p>
        </p:txBody>
      </p:sp>
      <p:sp>
        <p:nvSpPr>
          <p:cNvPr id="91" name="PlaceHolder 4"/>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b="0" lang="en-US" sz="3200" spc="-1" strike="noStrike">
                <a:solidFill>
                  <a:srgbClr val="000000"/>
                </a:solidFill>
                <a:uFill>
                  <a:solidFill>
                    <a:srgbClr val="ffffff"/>
                  </a:solidFill>
                </a:uFill>
                <a:latin typeface="Arial"/>
              </a:rPr>
              <a:t>Click to edit the outline text format</a:t>
            </a:r>
            <a:endParaRPr b="0" lang="en-US"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2800" spc="-1" strike="noStrike">
                <a:solidFill>
                  <a:srgbClr val="000000"/>
                </a:solidFill>
                <a:uFill>
                  <a:solidFill>
                    <a:srgbClr val="ffffff"/>
                  </a:solidFill>
                </a:uFill>
                <a:latin typeface="Arial"/>
              </a:rPr>
              <a:t>Second Outline Level</a:t>
            </a:r>
            <a:endParaRPr b="0" lang="en-US"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2400" spc="-1" strike="noStrike">
                <a:solidFill>
                  <a:srgbClr val="000000"/>
                </a:solidFill>
                <a:uFill>
                  <a:solidFill>
                    <a:srgbClr val="ffffff"/>
                  </a:solidFill>
                </a:uFill>
                <a:latin typeface="Arial"/>
              </a:rPr>
              <a:t>Third Outline Level</a:t>
            </a:r>
            <a:endParaRPr b="0" lang="en-US" sz="2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2000" spc="-1" strike="noStrike">
                <a:solidFill>
                  <a:srgbClr val="000000"/>
                </a:solidFill>
                <a:uFill>
                  <a:solidFill>
                    <a:srgbClr val="ffffff"/>
                  </a:solidFill>
                </a:uFill>
                <a:latin typeface="Arial"/>
              </a:rPr>
              <a:t>Fourth Outline Level</a:t>
            </a:r>
            <a:endParaRPr b="0" lang="en-US"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126" name="Picture 7" descr=""/>
          <p:cNvPicPr/>
          <p:nvPr/>
        </p:nvPicPr>
        <p:blipFill>
          <a:blip r:embed="rId3"/>
          <a:srcRect l="3610" t="0" r="0" b="0"/>
          <a:stretch/>
        </p:blipFill>
        <p:spPr>
          <a:xfrm>
            <a:off x="0" y="2669760"/>
            <a:ext cx="4036320" cy="4187520"/>
          </a:xfrm>
          <a:prstGeom prst="rect">
            <a:avLst/>
          </a:prstGeom>
          <a:ln>
            <a:noFill/>
          </a:ln>
        </p:spPr>
      </p:pic>
      <p:pic>
        <p:nvPicPr>
          <p:cNvPr id="127" name="Picture 6" descr=""/>
          <p:cNvPicPr/>
          <p:nvPr/>
        </p:nvPicPr>
        <p:blipFill>
          <a:blip r:embed="rId4"/>
          <a:srcRect l="35647" t="0" r="0" b="0"/>
          <a:stretch/>
        </p:blipFill>
        <p:spPr>
          <a:xfrm>
            <a:off x="0" y="2892240"/>
            <a:ext cx="1521720" cy="2364840"/>
          </a:xfrm>
          <a:prstGeom prst="rect">
            <a:avLst/>
          </a:prstGeom>
          <a:ln>
            <a:noFill/>
          </a:ln>
        </p:spPr>
      </p:pic>
      <p:sp>
        <p:nvSpPr>
          <p:cNvPr id="128" name="CustomShape 1"/>
          <p:cNvSpPr/>
          <p:nvPr/>
        </p:nvSpPr>
        <p:spPr>
          <a:xfrm>
            <a:off x="8609040" y="1676520"/>
            <a:ext cx="2818800" cy="2818800"/>
          </a:xfrm>
          <a:prstGeom prst="ellipse">
            <a:avLst/>
          </a:prstGeom>
          <a:gradFill>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129" name="Picture 8" descr=""/>
          <p:cNvPicPr/>
          <p:nvPr/>
        </p:nvPicPr>
        <p:blipFill>
          <a:blip r:embed="rId5"/>
          <a:srcRect l="0" t="28812" r="0" b="0"/>
          <a:stretch/>
        </p:blipFill>
        <p:spPr>
          <a:xfrm>
            <a:off x="7999560" y="0"/>
            <a:ext cx="1602720" cy="1140840"/>
          </a:xfrm>
          <a:prstGeom prst="rect">
            <a:avLst/>
          </a:prstGeom>
          <a:ln>
            <a:noFill/>
          </a:ln>
        </p:spPr>
      </p:pic>
      <p:pic>
        <p:nvPicPr>
          <p:cNvPr id="130" name="Picture 9" descr=""/>
          <p:cNvPicPr/>
          <p:nvPr/>
        </p:nvPicPr>
        <p:blipFill>
          <a:blip r:embed="rId6"/>
          <a:srcRect l="0" t="0" r="0" b="23333"/>
          <a:stretch/>
        </p:blipFill>
        <p:spPr>
          <a:xfrm>
            <a:off x="8605800" y="6095880"/>
            <a:ext cx="992880" cy="761400"/>
          </a:xfrm>
          <a:prstGeom prst="rect">
            <a:avLst/>
          </a:prstGeom>
          <a:ln>
            <a:noFill/>
          </a:ln>
        </p:spPr>
      </p:pic>
      <p:sp>
        <p:nvSpPr>
          <p:cNvPr id="131" name="CustomShape 2"/>
          <p:cNvSpPr/>
          <p:nvPr/>
        </p:nvSpPr>
        <p:spPr>
          <a:xfrm>
            <a:off x="10437840" y="0"/>
            <a:ext cx="685080" cy="114228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32" name="PlaceHolder 3"/>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solidFill>
                  <a:srgbClr val="000000"/>
                </a:solidFill>
                <a:uFill>
                  <a:solidFill>
                    <a:srgbClr val="ffffff"/>
                  </a:solidFill>
                </a:uFill>
                <a:latin typeface="Arial"/>
              </a:rPr>
              <a:t>Click to edit the title text format</a:t>
            </a:r>
            <a:endParaRPr b="0" lang="en-US" sz="4400" spc="-1" strike="noStrike">
              <a:solidFill>
                <a:srgbClr val="000000"/>
              </a:solidFill>
              <a:uFill>
                <a:solidFill>
                  <a:srgbClr val="ffffff"/>
                </a:solidFill>
              </a:uFill>
              <a:latin typeface="Arial"/>
            </a:endParaRPr>
          </a:p>
        </p:txBody>
      </p:sp>
      <p:sp>
        <p:nvSpPr>
          <p:cNvPr id="133" name="PlaceHolder 4"/>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b="0" lang="en-US" sz="3200" spc="-1" strike="noStrike">
                <a:solidFill>
                  <a:srgbClr val="000000"/>
                </a:solidFill>
                <a:uFill>
                  <a:solidFill>
                    <a:srgbClr val="ffffff"/>
                  </a:solidFill>
                </a:uFill>
                <a:latin typeface="Arial"/>
              </a:rPr>
              <a:t>Click to edit the outline text format</a:t>
            </a:r>
            <a:endParaRPr b="0" lang="en-US"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2800" spc="-1" strike="noStrike">
                <a:solidFill>
                  <a:srgbClr val="000000"/>
                </a:solidFill>
                <a:uFill>
                  <a:solidFill>
                    <a:srgbClr val="ffffff"/>
                  </a:solidFill>
                </a:uFill>
                <a:latin typeface="Arial"/>
              </a:rPr>
              <a:t>Second Outline Level</a:t>
            </a:r>
            <a:endParaRPr b="0" lang="en-US"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2400" spc="-1" strike="noStrike">
                <a:solidFill>
                  <a:srgbClr val="000000"/>
                </a:solidFill>
                <a:uFill>
                  <a:solidFill>
                    <a:srgbClr val="ffffff"/>
                  </a:solidFill>
                </a:uFill>
                <a:latin typeface="Arial"/>
              </a:rPr>
              <a:t>Third Outline Level</a:t>
            </a:r>
            <a:endParaRPr b="0" lang="en-US" sz="2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2000" spc="-1" strike="noStrike">
                <a:solidFill>
                  <a:srgbClr val="000000"/>
                </a:solidFill>
                <a:uFill>
                  <a:solidFill>
                    <a:srgbClr val="ffffff"/>
                  </a:solidFill>
                </a:uFill>
                <a:latin typeface="Arial"/>
              </a:rPr>
              <a:t>Fourth Outline Level</a:t>
            </a:r>
            <a:endParaRPr b="0" lang="en-US"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0.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38.pn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39.png"/><Relationship Id="rId2"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6.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8.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 name="CustomShape 1"/>
          <p:cNvSpPr/>
          <p:nvPr/>
        </p:nvSpPr>
        <p:spPr>
          <a:xfrm>
            <a:off x="1154880" y="1447920"/>
            <a:ext cx="8825040" cy="3007440"/>
          </a:xfrm>
          <a:prstGeom prst="rect">
            <a:avLst/>
          </a:prstGeom>
          <a:noFill/>
          <a:ln>
            <a:noFill/>
          </a:ln>
        </p:spPr>
        <p:style>
          <a:lnRef idx="0"/>
          <a:fillRef idx="0"/>
          <a:effectRef idx="0"/>
          <a:fontRef idx="minor"/>
        </p:style>
        <p:txBody>
          <a:bodyPr lIns="90000" rIns="90000" tIns="45000" bIns="45000" anchor="b"/>
          <a:p>
            <a:pPr>
              <a:lnSpc>
                <a:spcPct val="100000"/>
              </a:lnSpc>
            </a:pPr>
            <a:r>
              <a:rPr b="0" lang="en-US" sz="5700" spc="-1" strike="noStrike">
                <a:solidFill>
                  <a:srgbClr val="ebebeb"/>
                </a:solidFill>
                <a:uFill>
                  <a:solidFill>
                    <a:srgbClr val="ffffff"/>
                  </a:solidFill>
                </a:uFill>
                <a:latin typeface="Century Gothic"/>
              </a:rPr>
              <a:t>Eine bessere Art Data Science zu lernen</a:t>
            </a:r>
            <a:endParaRPr b="0" lang="en-US" sz="1800" spc="-1" strike="noStrike">
              <a:solidFill>
                <a:srgbClr val="000000"/>
              </a:solidFill>
              <a:uFill>
                <a:solidFill>
                  <a:srgbClr val="ffffff"/>
                </a:solidFill>
              </a:uFill>
              <a:latin typeface="Arial"/>
            </a:endParaRPr>
          </a:p>
        </p:txBody>
      </p:sp>
      <p:sp>
        <p:nvSpPr>
          <p:cNvPr id="169" name="CustomShape 2"/>
          <p:cNvSpPr/>
          <p:nvPr/>
        </p:nvSpPr>
        <p:spPr>
          <a:xfrm>
            <a:off x="1154880" y="4777560"/>
            <a:ext cx="8825040" cy="860760"/>
          </a:xfrm>
          <a:prstGeom prst="rect">
            <a:avLst/>
          </a:prstGeom>
          <a:noFill/>
          <a:ln>
            <a:noFill/>
          </a:ln>
        </p:spPr>
        <p:style>
          <a:lnRef idx="0"/>
          <a:fillRef idx="0"/>
          <a:effectRef idx="0"/>
          <a:fontRef idx="minor"/>
        </p:style>
        <p:txBody>
          <a:bodyPr lIns="90000" rIns="90000" tIns="45000" bIns="45000"/>
          <a:p>
            <a:r>
              <a:rPr b="0" lang="en-US" sz="2000" spc="-1" strike="noStrike">
                <a:solidFill>
                  <a:srgbClr val="000000"/>
                </a:solidFill>
                <a:uFill>
                  <a:solidFill>
                    <a:srgbClr val="ffffff"/>
                  </a:solidFill>
                </a:uFill>
                <a:latin typeface="Arial"/>
              </a:rPr>
              <a:t>Merlin von Trott</a:t>
            </a:r>
            <a:endParaRPr b="0" lang="en-US" sz="1800" spc="-1" strike="noStrike">
              <a:solidFill>
                <a:srgbClr val="000000"/>
              </a:solidFill>
              <a:uFill>
                <a:solidFill>
                  <a:srgbClr val="ffffff"/>
                </a:solidFill>
              </a:uFill>
              <a:latin typeface="Arial"/>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78" name="Grafik 2" descr=""/>
          <p:cNvPicPr/>
          <p:nvPr/>
        </p:nvPicPr>
        <p:blipFill>
          <a:blip r:embed="rId1"/>
          <a:stretch/>
        </p:blipFill>
        <p:spPr>
          <a:xfrm>
            <a:off x="0" y="0"/>
            <a:ext cx="12191400" cy="6857280"/>
          </a:xfrm>
          <a:prstGeom prst="rect">
            <a:avLst/>
          </a:prstGeom>
          <a:ln>
            <a:noFill/>
          </a:ln>
        </p:spPr>
      </p:pic>
    </p:spTree>
  </p:cSld>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79" name="Grafik 2" descr=""/>
          <p:cNvPicPr/>
          <p:nvPr/>
        </p:nvPicPr>
        <p:blipFill>
          <a:blip r:embed="rId1"/>
          <a:stretch/>
        </p:blipFill>
        <p:spPr>
          <a:xfrm>
            <a:off x="0" y="0"/>
            <a:ext cx="12191400" cy="6857280"/>
          </a:xfrm>
          <a:prstGeom prst="rect">
            <a:avLst/>
          </a:prstGeom>
          <a:ln>
            <a:noFill/>
          </a:ln>
        </p:spPr>
      </p:pic>
    </p:spTree>
  </p:cSld>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0" name="Grafik 2" descr=""/>
          <p:cNvPicPr/>
          <p:nvPr/>
        </p:nvPicPr>
        <p:blipFill>
          <a:blip r:embed="rId1"/>
          <a:stretch/>
        </p:blipFill>
        <p:spPr>
          <a:xfrm>
            <a:off x="0" y="0"/>
            <a:ext cx="12191400" cy="6863400"/>
          </a:xfrm>
          <a:prstGeom prst="rect">
            <a:avLst/>
          </a:prstGeom>
          <a:ln>
            <a:noFill/>
          </a:ln>
        </p:spPr>
      </p:pic>
    </p:spTree>
  </p:cSld>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1" name="Grafik 1" descr=""/>
          <p:cNvPicPr/>
          <p:nvPr/>
        </p:nvPicPr>
        <p:blipFill>
          <a:blip r:embed="rId1"/>
          <a:stretch/>
        </p:blipFill>
        <p:spPr>
          <a:xfrm>
            <a:off x="0" y="0"/>
            <a:ext cx="12191400" cy="6865200"/>
          </a:xfrm>
          <a:prstGeom prst="rect">
            <a:avLst/>
          </a:prstGeom>
          <a:ln>
            <a:noFill/>
          </a:ln>
        </p:spPr>
      </p:pic>
    </p:spTree>
  </p:cSld>
  <p:timing>
    <p:tnLst>
      <p:par>
        <p:cTn id="25" dur="indefinite" restart="never" nodeType="tmRoot">
          <p:childTnLst>
            <p:seq>
              <p:cTn id="26"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2" name="Grafik 2" descr=""/>
          <p:cNvPicPr/>
          <p:nvPr/>
        </p:nvPicPr>
        <p:blipFill>
          <a:blip r:embed="rId1"/>
          <a:stretch/>
        </p:blipFill>
        <p:spPr>
          <a:xfrm>
            <a:off x="0" y="0"/>
            <a:ext cx="12191400" cy="6857280"/>
          </a:xfrm>
          <a:prstGeom prst="rect">
            <a:avLst/>
          </a:prstGeom>
          <a:ln>
            <a:noFill/>
          </a:ln>
        </p:spPr>
      </p:pic>
    </p:spTree>
  </p:cSld>
  <p:timing>
    <p:tnLst>
      <p:par>
        <p:cTn id="27" dur="indefinite" restart="never" nodeType="tmRoot">
          <p:childTnLst>
            <p:seq>
              <p:cTn id="28"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3" name="Grafik 3" descr=""/>
          <p:cNvPicPr/>
          <p:nvPr/>
        </p:nvPicPr>
        <p:blipFill>
          <a:blip r:embed="rId1"/>
          <a:stretch/>
        </p:blipFill>
        <p:spPr>
          <a:xfrm>
            <a:off x="0" y="0"/>
            <a:ext cx="12191400" cy="6857280"/>
          </a:xfrm>
          <a:prstGeom prst="rect">
            <a:avLst/>
          </a:prstGeom>
          <a:ln>
            <a:noFill/>
          </a:ln>
        </p:spPr>
      </p:pic>
    </p:spTree>
  </p:cSld>
  <p:timing>
    <p:tnLst>
      <p:par>
        <p:cTn id="29" dur="indefinite" restart="never" nodeType="tmRoot">
          <p:childTnLst>
            <p:seq>
              <p:cTn id="30"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 name="CustomShape 1"/>
          <p:cNvSpPr/>
          <p:nvPr/>
        </p:nvSpPr>
        <p:spPr>
          <a:xfrm>
            <a:off x="1154880" y="2125080"/>
            <a:ext cx="8825040" cy="2085480"/>
          </a:xfrm>
          <a:prstGeom prst="rect">
            <a:avLst/>
          </a:prstGeom>
          <a:noFill/>
          <a:ln>
            <a:noFill/>
          </a:ln>
        </p:spPr>
        <p:style>
          <a:lnRef idx="0"/>
          <a:fillRef idx="0"/>
          <a:effectRef idx="0"/>
          <a:fontRef idx="minor"/>
        </p:style>
        <p:txBody>
          <a:bodyPr lIns="90000" rIns="90000" tIns="45000" bIns="45000" anchor="b"/>
          <a:p>
            <a:r>
              <a:rPr b="1" lang="en-US" sz="4000" spc="-1" strike="noStrike">
                <a:solidFill>
                  <a:srgbClr val="ebebeb"/>
                </a:solidFill>
                <a:uFill>
                  <a:solidFill>
                    <a:srgbClr val="ffffff"/>
                  </a:solidFill>
                </a:uFill>
                <a:latin typeface="Century Gothic"/>
              </a:rPr>
              <a:t>GRENZEN UND MÖGLICHKEITEN</a:t>
            </a: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p:txBody>
      </p:sp>
      <p:sp>
        <p:nvSpPr>
          <p:cNvPr id="185" name="CustomShape 2"/>
          <p:cNvSpPr/>
          <p:nvPr/>
        </p:nvSpPr>
        <p:spPr>
          <a:xfrm>
            <a:off x="1154880" y="4777560"/>
            <a:ext cx="8825040" cy="859680"/>
          </a:xfrm>
          <a:prstGeom prst="rect">
            <a:avLst/>
          </a:prstGeom>
          <a:noFill/>
          <a:ln>
            <a:noFill/>
          </a:ln>
        </p:spPr>
        <p:style>
          <a:lnRef idx="0"/>
          <a:fillRef idx="0"/>
          <a:effectRef idx="0"/>
          <a:fontRef idx="minor"/>
        </p:style>
      </p:sp>
    </p:spTree>
  </p:cSld>
  <p:timing>
    <p:tnLst>
      <p:par>
        <p:cTn id="31" dur="indefinite" restart="never" nodeType="tmRoot">
          <p:childTnLst>
            <p:seq>
              <p:cTn id="32"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 name="CustomShape 1"/>
          <p:cNvSpPr/>
          <p:nvPr/>
        </p:nvSpPr>
        <p:spPr>
          <a:xfrm>
            <a:off x="1154880" y="2086200"/>
            <a:ext cx="8825040" cy="1518840"/>
          </a:xfrm>
          <a:prstGeom prst="rect">
            <a:avLst/>
          </a:prstGeom>
          <a:noFill/>
          <a:ln>
            <a:noFill/>
          </a:ln>
        </p:spPr>
        <p:style>
          <a:lnRef idx="0"/>
          <a:fillRef idx="0"/>
          <a:effectRef idx="0"/>
          <a:fontRef idx="minor"/>
        </p:style>
        <p:txBody>
          <a:bodyPr lIns="90000" rIns="90000" tIns="45000" bIns="45000" anchor="b"/>
          <a:p>
            <a:pPr>
              <a:lnSpc>
                <a:spcPct val="100000"/>
              </a:lnSpc>
            </a:pPr>
            <a:r>
              <a:rPr b="1" lang="en-US" sz="4000" spc="-1" strike="noStrike">
                <a:solidFill>
                  <a:srgbClr val="ebebeb"/>
                </a:solidFill>
                <a:uFill>
                  <a:solidFill>
                    <a:srgbClr val="ffffff"/>
                  </a:solidFill>
                </a:uFill>
                <a:latin typeface="Century Gothic"/>
              </a:rPr>
              <a:t>Danke für eure Aufmerksamkeit</a:t>
            </a:r>
            <a:endParaRPr b="0" lang="en-US" sz="1800" spc="-1" strike="noStrike">
              <a:solidFill>
                <a:srgbClr val="000000"/>
              </a:solidFill>
              <a:uFill>
                <a:solidFill>
                  <a:srgbClr val="ffffff"/>
                </a:solidFill>
              </a:uFill>
              <a:latin typeface="Arial"/>
            </a:endParaRPr>
          </a:p>
        </p:txBody>
      </p:sp>
      <p:sp>
        <p:nvSpPr>
          <p:cNvPr id="187" name="CustomShape 2"/>
          <p:cNvSpPr/>
          <p:nvPr/>
        </p:nvSpPr>
        <p:spPr>
          <a:xfrm>
            <a:off x="1154880" y="4777560"/>
            <a:ext cx="8825040" cy="859680"/>
          </a:xfrm>
          <a:prstGeom prst="rect">
            <a:avLst/>
          </a:prstGeom>
          <a:noFill/>
          <a:ln>
            <a:noFill/>
          </a:ln>
        </p:spPr>
        <p:style>
          <a:lnRef idx="0"/>
          <a:fillRef idx="0"/>
          <a:effectRef idx="0"/>
          <a:fontRef idx="minor"/>
        </p:style>
        <p:txBody>
          <a:bodyPr lIns="90000" rIns="90000" tIns="45000" bIns="45000"/>
          <a:p>
            <a:pPr>
              <a:lnSpc>
                <a:spcPct val="100000"/>
              </a:lnSpc>
            </a:pPr>
            <a:r>
              <a:rPr b="0" lang="en-US" sz="2000" spc="-1" strike="noStrike" cap="all">
                <a:solidFill>
                  <a:srgbClr val="8ad0d6"/>
                </a:solidFill>
                <a:uFill>
                  <a:solidFill>
                    <a:srgbClr val="ffffff"/>
                  </a:solidFill>
                </a:uFill>
                <a:latin typeface="Century Gothic"/>
              </a:rPr>
              <a:t>Email: Merlin.von.trott@gmail.com</a:t>
            </a:r>
            <a:endParaRPr b="0" lang="en-US" sz="1800" spc="-1" strike="noStrike">
              <a:solidFill>
                <a:srgbClr val="000000"/>
              </a:solidFill>
              <a:uFill>
                <a:solidFill>
                  <a:srgbClr val="ffffff"/>
                </a:solidFill>
              </a:uFill>
              <a:latin typeface="Arial"/>
            </a:endParaRPr>
          </a:p>
        </p:txBody>
      </p:sp>
    </p:spTree>
  </p:cSld>
  <p:timing>
    <p:tnLst>
      <p:par>
        <p:cTn id="33" dur="indefinite" restart="never" nodeType="tmRoot">
          <p:childTnLst>
            <p:seq>
              <p:cTn id="34"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0" name="CustomShape 1"/>
          <p:cNvSpPr/>
          <p:nvPr/>
        </p:nvSpPr>
        <p:spPr>
          <a:xfrm>
            <a:off x="1154880" y="965880"/>
            <a:ext cx="8825040" cy="4919040"/>
          </a:xfrm>
          <a:prstGeom prst="rect">
            <a:avLst/>
          </a:prstGeom>
          <a:noFill/>
          <a:ln>
            <a:noFill/>
          </a:ln>
        </p:spPr>
        <p:style>
          <a:lnRef idx="0"/>
          <a:fillRef idx="0"/>
          <a:effectRef idx="0"/>
          <a:fontRef idx="minor"/>
        </p:style>
        <p:txBody>
          <a:bodyPr lIns="90000" rIns="90000" tIns="45000" bIns="45000" anchor="b"/>
          <a:p>
            <a:r>
              <a:rPr b="0" lang="en-US" sz="3600" spc="-1" strike="noStrike">
                <a:solidFill>
                  <a:srgbClr val="ebebeb"/>
                </a:solidFill>
                <a:uFill>
                  <a:solidFill>
                    <a:srgbClr val="ffffff"/>
                  </a:solidFill>
                </a:uFill>
                <a:latin typeface="Century Gothic"/>
              </a:rPr>
              <a:t>There are known knowns. These are things we know that we know. There are known unknowns. That is to say, there are things that we know we don't know. But there are also unknown unknowns. There are things we don't know we don't know.</a:t>
            </a:r>
            <a:endParaRPr b="0" lang="en-US" sz="1800" spc="-1" strike="noStrike">
              <a:solidFill>
                <a:srgbClr val="000000"/>
              </a:solidFill>
              <a:uFill>
                <a:solidFill>
                  <a:srgbClr val="ffffff"/>
                </a:solidFill>
              </a:uFill>
              <a:latin typeface="Arial"/>
            </a:endParaRPr>
          </a:p>
          <a:p>
            <a:endParaRPr b="0" lang="en-US" sz="1800" spc="-1" strike="noStrike">
              <a:solidFill>
                <a:srgbClr val="000000"/>
              </a:solidFill>
              <a:uFill>
                <a:solidFill>
                  <a:srgbClr val="ffffff"/>
                </a:solidFill>
              </a:uFill>
              <a:latin typeface="Arial"/>
            </a:endParaRPr>
          </a:p>
          <a:p>
            <a:pPr>
              <a:lnSpc>
                <a:spcPct val="100000"/>
              </a:lnSpc>
            </a:pP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	</a:t>
            </a:r>
            <a:endParaRPr b="0" lang="en-US" sz="1800" spc="-1" strike="noStrike">
              <a:solidFill>
                <a:srgbClr val="000000"/>
              </a:solidFill>
              <a:uFill>
                <a:solidFill>
                  <a:srgbClr val="ffffff"/>
                </a:solidFill>
              </a:uFill>
              <a:latin typeface="Arial"/>
            </a:endParaRPr>
          </a:p>
        </p:txBody>
      </p:sp>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71" name="Grafik 3" descr=""/>
          <p:cNvPicPr/>
          <p:nvPr/>
        </p:nvPicPr>
        <p:blipFill>
          <a:blip r:embed="rId1"/>
          <a:stretch/>
        </p:blipFill>
        <p:spPr>
          <a:xfrm>
            <a:off x="0" y="0"/>
            <a:ext cx="12191400" cy="6887160"/>
          </a:xfrm>
          <a:prstGeom prst="rect">
            <a:avLst/>
          </a:prstGeom>
          <a:ln>
            <a:noFill/>
          </a:ln>
        </p:spPr>
      </p:pic>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72" name="Grafik 4" descr=""/>
          <p:cNvPicPr/>
          <p:nvPr/>
        </p:nvPicPr>
        <p:blipFill>
          <a:blip r:embed="rId1"/>
          <a:stretch/>
        </p:blipFill>
        <p:spPr>
          <a:xfrm>
            <a:off x="0" y="0"/>
            <a:ext cx="12191400" cy="6857280"/>
          </a:xfrm>
          <a:prstGeom prst="rect">
            <a:avLst/>
          </a:prstGeom>
          <a:ln>
            <a:noFill/>
          </a:ln>
        </p:spPr>
      </p:pic>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3" name="CustomShape 1"/>
          <p:cNvSpPr/>
          <p:nvPr/>
        </p:nvSpPr>
        <p:spPr>
          <a:xfrm>
            <a:off x="1154880" y="965880"/>
            <a:ext cx="8825040" cy="4919040"/>
          </a:xfrm>
          <a:prstGeom prst="rect">
            <a:avLst/>
          </a:prstGeom>
          <a:noFill/>
          <a:ln>
            <a:noFill/>
          </a:ln>
        </p:spPr>
        <p:style>
          <a:lnRef idx="0"/>
          <a:fillRef idx="0"/>
          <a:effectRef idx="0"/>
          <a:fontRef idx="minor"/>
        </p:style>
        <p:txBody>
          <a:bodyPr lIns="90000" rIns="90000" tIns="45000" bIns="45000" anchor="b"/>
          <a:p>
            <a:r>
              <a:rPr b="0" lang="en-US" sz="3600" spc="-1" strike="noStrike">
                <a:solidFill>
                  <a:srgbClr val="ebebeb"/>
                </a:solidFill>
                <a:uFill>
                  <a:solidFill>
                    <a:srgbClr val="ffffff"/>
                  </a:solidFill>
                </a:uFill>
                <a:latin typeface="Century Gothic"/>
              </a:rPr>
              <a:t>There are known knowns. These are things we know that we know. There are known unknowns. That is to say, there are things that we know we don't know. But there are also unknown unknowns. There are things we don't know we don't know.</a:t>
            </a:r>
            <a:endParaRPr b="0" lang="en-US" sz="1800" spc="-1" strike="noStrike">
              <a:solidFill>
                <a:srgbClr val="000000"/>
              </a:solidFill>
              <a:uFill>
                <a:solidFill>
                  <a:srgbClr val="ffffff"/>
                </a:solidFill>
              </a:uFill>
              <a:latin typeface="Arial"/>
            </a:endParaRPr>
          </a:p>
          <a:p>
            <a:endParaRPr b="0" lang="en-US" sz="1800" spc="-1" strike="noStrike">
              <a:solidFill>
                <a:srgbClr val="000000"/>
              </a:solidFill>
              <a:uFill>
                <a:solidFill>
                  <a:srgbClr val="ffffff"/>
                </a:solidFill>
              </a:uFill>
              <a:latin typeface="Arial"/>
            </a:endParaRPr>
          </a:p>
          <a:p>
            <a:pPr>
              <a:lnSpc>
                <a:spcPct val="100000"/>
              </a:lnSpc>
            </a:pP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	</a:t>
            </a:r>
            <a:r>
              <a:rPr b="0" lang="en-US" sz="3600" spc="-1" strike="noStrike">
                <a:solidFill>
                  <a:srgbClr val="ebebeb"/>
                </a:solidFill>
                <a:uFill>
                  <a:solidFill>
                    <a:srgbClr val="ffffff"/>
                  </a:solidFill>
                </a:uFill>
                <a:latin typeface="Century Gothic"/>
              </a:rPr>
              <a:t>Donald Rumsfeld</a:t>
            </a:r>
            <a:endParaRPr b="0" lang="en-US" sz="1800" spc="-1" strike="noStrike">
              <a:solidFill>
                <a:srgbClr val="000000"/>
              </a:solidFill>
              <a:uFill>
                <a:solidFill>
                  <a:srgbClr val="ffffff"/>
                </a:solidFill>
              </a:uFill>
              <a:latin typeface="Arial"/>
            </a:endParaRPr>
          </a:p>
        </p:txBody>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74" name="Grafik 3" descr=""/>
          <p:cNvPicPr/>
          <p:nvPr/>
        </p:nvPicPr>
        <p:blipFill>
          <a:blip r:embed="rId1"/>
          <a:stretch/>
        </p:blipFill>
        <p:spPr>
          <a:xfrm>
            <a:off x="0" y="0"/>
            <a:ext cx="12191400" cy="6877440"/>
          </a:xfrm>
          <a:prstGeom prst="rect">
            <a:avLst/>
          </a:prstGeom>
          <a:ln>
            <a:noFill/>
          </a:ln>
        </p:spPr>
      </p:pic>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 name="CustomShape 1"/>
          <p:cNvSpPr/>
          <p:nvPr/>
        </p:nvSpPr>
        <p:spPr>
          <a:xfrm>
            <a:off x="1103400" y="2975040"/>
            <a:ext cx="8946000" cy="3272760"/>
          </a:xfrm>
          <a:prstGeom prst="rect">
            <a:avLst/>
          </a:prstGeom>
          <a:noFill/>
          <a:ln>
            <a:noFill/>
          </a:ln>
        </p:spPr>
        <p:style>
          <a:lnRef idx="0"/>
          <a:fillRef idx="0"/>
          <a:effectRef idx="0"/>
          <a:fontRef idx="minor"/>
        </p:style>
        <p:txBody>
          <a:bodyPr lIns="90000" rIns="90000" tIns="45000" bIns="45000"/>
          <a:p>
            <a:pPr marL="343080" indent="-342360">
              <a:lnSpc>
                <a:spcPct val="100000"/>
              </a:lnSpc>
              <a:buClr>
                <a:srgbClr val="8ad0d6"/>
              </a:buClr>
              <a:buSzPct val="80000"/>
              <a:buFont typeface="Wingdings 3" charset="2"/>
              <a:buChar char=""/>
            </a:pPr>
            <a:r>
              <a:rPr b="0" lang="en-US" sz="6000" spc="-1" strike="noStrike">
                <a:solidFill>
                  <a:srgbClr val="ffffff"/>
                </a:solidFill>
                <a:uFill>
                  <a:solidFill>
                    <a:srgbClr val="ffffff"/>
                  </a:solidFill>
                </a:uFill>
                <a:latin typeface="Century Gothic"/>
              </a:rPr>
              <a:t>Genauigkeit 99,9 %</a:t>
            </a: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p:txBody>
      </p:sp>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76" name="Grafik 3" descr=""/>
          <p:cNvPicPr/>
          <p:nvPr/>
        </p:nvPicPr>
        <p:blipFill>
          <a:blip r:embed="rId1"/>
          <a:stretch/>
        </p:blipFill>
        <p:spPr>
          <a:xfrm>
            <a:off x="0" y="0"/>
            <a:ext cx="12191400" cy="6850080"/>
          </a:xfrm>
          <a:prstGeom prst="rect">
            <a:avLst/>
          </a:prstGeom>
          <a:ln>
            <a:noFill/>
          </a:ln>
        </p:spPr>
      </p:pic>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77" name="Grafik 1" descr=""/>
          <p:cNvPicPr/>
          <p:nvPr/>
        </p:nvPicPr>
        <p:blipFill>
          <a:blip r:embed="rId1"/>
          <a:stretch/>
        </p:blipFill>
        <p:spPr>
          <a:xfrm>
            <a:off x="0" y="0"/>
            <a:ext cx="12191400" cy="6848640"/>
          </a:xfrm>
          <a:prstGeom prst="rect">
            <a:avLst/>
          </a:prstGeom>
          <a:ln>
            <a:noFill/>
          </a:ln>
        </p:spPr>
      </p:pic>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Ion</Template>
  <TotalTime>7</TotalTime>
  <Application>LibreOffice/5.1.6.2$Linux_X86_64 LibreOffice_project/10m0$Build-2</Application>
  <Words>122</Words>
  <Paragraphs>7</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2018-08-31T15:54:41Z</dcterms:created>
  <dc:creator>Merlin von Trott</dc:creator>
  <dc:description/>
  <dc:language>en-US</dc:language>
  <cp:lastModifiedBy/>
  <cp:lastPrinted>2018-09-02T10:36:20Z</cp:lastPrinted>
  <dcterms:modified xsi:type="dcterms:W3CDTF">2018-09-05T09:45:41Z</dcterms:modified>
  <cp:revision>12</cp:revision>
  <dc:subject/>
  <dc:title>Kaggle, Hauspreis Vorhersage und Random Forrest Interpretation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Breitbild</vt:lpwstr>
  </property>
  <property fmtid="{D5CDD505-2E9C-101B-9397-08002B2CF9AE}" pid="9" name="ScaleCrop">
    <vt:bool>0</vt:bool>
  </property>
  <property fmtid="{D5CDD505-2E9C-101B-9397-08002B2CF9AE}" pid="10" name="ShareDoc">
    <vt:bool>0</vt:bool>
  </property>
  <property fmtid="{D5CDD505-2E9C-101B-9397-08002B2CF9AE}" pid="11" name="Slides">
    <vt:i4>17</vt:i4>
  </property>
</Properties>
</file>